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 Tung Sunni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Tumta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16110"/>
            <a:ext cx="12192000" cy="2665597"/>
          </a:xfrm>
        </p:spPr>
        <p:txBody>
          <a:bodyPr>
            <a:normAutofit/>
          </a:bodyPr>
          <a:lstStyle/>
          <a:p>
            <a:r>
              <a:rPr lang="en-US" sz="3200" dirty="0"/>
              <a:t>Day is Dying in the West</a:t>
            </a:r>
          </a:p>
          <a:p>
            <a:r>
              <a:rPr lang="en-US" sz="3200" dirty="0"/>
              <a:t>Late 55:17; Isai. 6:3</a:t>
            </a:r>
          </a:p>
          <a:p>
            <a:r>
              <a:rPr lang="en-US" sz="3200" dirty="0"/>
              <a:t>Mary Artemisia Lathbury, 1841-1913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Thangvan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Sang bel Pasian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takin.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kahto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 Van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sun, mu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tun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sakta’n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73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168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28. Tung Sunni Tumta A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2018-12-13T17:02:00Z</dcterms:modified>
</cp:coreProperties>
</file>